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Oswald"/>
      <p:regular r:id="rId23"/>
      <p:bold r:id="rId24"/>
    </p:embeddedFont>
    <p:embeddedFont>
      <p:font typeface="Tino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Oswald-bold.fntdata"/><Relationship Id="rId23"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Tinos-bold.fntdata"/><Relationship Id="rId25" Type="http://schemas.openxmlformats.org/officeDocument/2006/relationships/font" Target="fonts/Tinos-regular.fntdata"/><Relationship Id="rId28" Type="http://schemas.openxmlformats.org/officeDocument/2006/relationships/font" Target="fonts/Tinos-boldItalic.fntdata"/><Relationship Id="rId27" Type="http://schemas.openxmlformats.org/officeDocument/2006/relationships/font" Target="fonts/Tinos-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56f9defd00_0_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56f9defd0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56f9defd00_0_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56f9defd0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56f9defd00_0_1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6f9defd00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56f9defd00_0_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6f9defd00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56f9defd00_0_7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6f9defd00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56f9defd00_0_8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56f9defd0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6f9defd00_0_10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6f9defd00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56f9defd00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56f9defd0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56f9defd00_0_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56f9defd0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6f9defd00_0_3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6f9defd0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56f9defd00_0_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56f9defd0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2195400" y="1915625"/>
            <a:ext cx="5307900" cy="1159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1"/>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12" name="Shape 12"/>
        <p:cNvGrpSpPr/>
        <p:nvPr/>
      </p:nvGrpSpPr>
      <p:grpSpPr>
        <a:xfrm>
          <a:off x="0" y="0"/>
          <a:ext cx="0" cy="0"/>
          <a:chOff x="0" y="0"/>
          <a:chExt cx="0" cy="0"/>
        </a:xfrm>
      </p:grpSpPr>
      <p:sp>
        <p:nvSpPr>
          <p:cNvPr id="13" name="Google Shape;13;p3"/>
          <p:cNvSpPr txBox="1"/>
          <p:nvPr>
            <p:ph type="ctrTitle"/>
          </p:nvPr>
        </p:nvSpPr>
        <p:spPr>
          <a:xfrm>
            <a:off x="1912025" y="2116750"/>
            <a:ext cx="5802600" cy="1159800"/>
          </a:xfrm>
          <a:prstGeom prst="rect">
            <a:avLst/>
          </a:prstGeom>
        </p:spPr>
        <p:txBody>
          <a:bodyPr anchorCtr="0" anchor="b"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4" name="Google Shape;14;p3"/>
          <p:cNvSpPr txBox="1"/>
          <p:nvPr>
            <p:ph idx="1" type="subTitle"/>
          </p:nvPr>
        </p:nvSpPr>
        <p:spPr>
          <a:xfrm>
            <a:off x="1912025" y="3144851"/>
            <a:ext cx="5802600" cy="784800"/>
          </a:xfrm>
          <a:prstGeom prst="rect">
            <a:avLst/>
          </a:prstGeom>
        </p:spPr>
        <p:txBody>
          <a:bodyPr anchorCtr="0" anchor="t" bIns="91425" lIns="91425" spcFirstLastPara="1" rIns="91425" wrap="square" tIns="91425"/>
          <a:lstStyle>
            <a:lvl1pPr lvl="0" rtl="0">
              <a:spcBef>
                <a:spcPts val="0"/>
              </a:spcBef>
              <a:spcAft>
                <a:spcPts val="0"/>
              </a:spcAft>
              <a:buClr>
                <a:srgbClr val="666666"/>
              </a:buClr>
              <a:buSzPts val="1800"/>
              <a:buNone/>
              <a:defRPr i="1" sz="1800">
                <a:solidFill>
                  <a:srgbClr val="666666"/>
                </a:solidFill>
              </a:defRPr>
            </a:lvl1pPr>
            <a:lvl2pPr lvl="1" rtl="0">
              <a:spcBef>
                <a:spcPts val="0"/>
              </a:spcBef>
              <a:spcAft>
                <a:spcPts val="0"/>
              </a:spcAft>
              <a:buClr>
                <a:srgbClr val="666666"/>
              </a:buClr>
              <a:buSzPts val="1800"/>
              <a:buNone/>
              <a:defRPr i="1" sz="1800">
                <a:solidFill>
                  <a:srgbClr val="666666"/>
                </a:solidFill>
              </a:defRPr>
            </a:lvl2pPr>
            <a:lvl3pPr lvl="2" rtl="0">
              <a:spcBef>
                <a:spcPts val="0"/>
              </a:spcBef>
              <a:spcAft>
                <a:spcPts val="0"/>
              </a:spcAft>
              <a:buClr>
                <a:srgbClr val="666666"/>
              </a:buClr>
              <a:buSzPts val="1800"/>
              <a:buNone/>
              <a:defRPr i="1" sz="1800">
                <a:solidFill>
                  <a:srgbClr val="666666"/>
                </a:solidFill>
              </a:defRPr>
            </a:lvl3pPr>
            <a:lvl4pPr lvl="3" rtl="0">
              <a:spcBef>
                <a:spcPts val="0"/>
              </a:spcBef>
              <a:spcAft>
                <a:spcPts val="0"/>
              </a:spcAft>
              <a:buClr>
                <a:srgbClr val="666666"/>
              </a:buClr>
              <a:buSzPts val="1800"/>
              <a:buNone/>
              <a:defRPr i="1">
                <a:solidFill>
                  <a:srgbClr val="666666"/>
                </a:solidFill>
              </a:defRPr>
            </a:lvl4pPr>
            <a:lvl5pPr lvl="4" rtl="0">
              <a:spcBef>
                <a:spcPts val="0"/>
              </a:spcBef>
              <a:spcAft>
                <a:spcPts val="0"/>
              </a:spcAft>
              <a:buClr>
                <a:srgbClr val="666666"/>
              </a:buClr>
              <a:buSzPts val="1800"/>
              <a:buNone/>
              <a:defRPr i="1">
                <a:solidFill>
                  <a:srgbClr val="666666"/>
                </a:solidFill>
              </a:defRPr>
            </a:lvl5pPr>
            <a:lvl6pPr lvl="5" rtl="0">
              <a:spcBef>
                <a:spcPts val="0"/>
              </a:spcBef>
              <a:spcAft>
                <a:spcPts val="0"/>
              </a:spcAft>
              <a:buClr>
                <a:srgbClr val="666666"/>
              </a:buClr>
              <a:buSzPts val="1800"/>
              <a:buNone/>
              <a:defRPr i="1">
                <a:solidFill>
                  <a:srgbClr val="666666"/>
                </a:solidFill>
              </a:defRPr>
            </a:lvl6pPr>
            <a:lvl7pPr lvl="6" rtl="0">
              <a:spcBef>
                <a:spcPts val="0"/>
              </a:spcBef>
              <a:spcAft>
                <a:spcPts val="0"/>
              </a:spcAft>
              <a:buClr>
                <a:srgbClr val="666666"/>
              </a:buClr>
              <a:buSzPts val="1800"/>
              <a:buNone/>
              <a:defRPr i="1">
                <a:solidFill>
                  <a:srgbClr val="666666"/>
                </a:solidFill>
              </a:defRPr>
            </a:lvl7pPr>
            <a:lvl8pPr lvl="7" rtl="0">
              <a:spcBef>
                <a:spcPts val="0"/>
              </a:spcBef>
              <a:spcAft>
                <a:spcPts val="0"/>
              </a:spcAft>
              <a:buClr>
                <a:srgbClr val="666666"/>
              </a:buClr>
              <a:buSzPts val="1800"/>
              <a:buNone/>
              <a:defRPr i="1">
                <a:solidFill>
                  <a:srgbClr val="666666"/>
                </a:solidFill>
              </a:defRPr>
            </a:lvl8pPr>
            <a:lvl9pPr lvl="8" rtl="0">
              <a:spcBef>
                <a:spcPts val="0"/>
              </a:spcBef>
              <a:spcAft>
                <a:spcPts val="0"/>
              </a:spcAft>
              <a:buClr>
                <a:srgbClr val="666666"/>
              </a:buClr>
              <a:buSzPts val="1800"/>
              <a:buNone/>
              <a:defRPr i="1">
                <a:solidFill>
                  <a:srgbClr val="666666"/>
                </a:solidFill>
              </a:defRPr>
            </a:lvl9pPr>
          </a:lstStyle>
          <a:p/>
        </p:txBody>
      </p:sp>
      <p:sp>
        <p:nvSpPr>
          <p:cNvPr id="15" name="Google Shape;15;p3"/>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16" name="Shape 16"/>
        <p:cNvGrpSpPr/>
        <p:nvPr/>
      </p:nvGrpSpPr>
      <p:grpSpPr>
        <a:xfrm>
          <a:off x="0" y="0"/>
          <a:ext cx="0" cy="0"/>
          <a:chOff x="0" y="0"/>
          <a:chExt cx="0" cy="0"/>
        </a:xfrm>
      </p:grpSpPr>
      <p:sp>
        <p:nvSpPr>
          <p:cNvPr id="17" name="Google Shape;17;p4"/>
          <p:cNvSpPr txBox="1"/>
          <p:nvPr>
            <p:ph idx="1" type="body"/>
          </p:nvPr>
        </p:nvSpPr>
        <p:spPr>
          <a:xfrm>
            <a:off x="1809500" y="1476000"/>
            <a:ext cx="6128100" cy="819900"/>
          </a:xfrm>
          <a:prstGeom prst="rect">
            <a:avLst/>
          </a:prstGeom>
        </p:spPr>
        <p:txBody>
          <a:bodyPr anchorCtr="0" anchor="t" bIns="91425" lIns="91425" spcFirstLastPara="1" rIns="91425" wrap="square" tIns="91425"/>
          <a:lstStyle>
            <a:lvl1pPr indent="-419100" lvl="0" marL="457200" rtl="0">
              <a:spcBef>
                <a:spcPts val="600"/>
              </a:spcBef>
              <a:spcAft>
                <a:spcPts val="0"/>
              </a:spcAft>
              <a:buSzPts val="3000"/>
              <a:buChar char="◈"/>
              <a:defRPr b="1" i="1"/>
            </a:lvl1pPr>
            <a:lvl2pPr indent="-381000" lvl="1" marL="914400" rtl="0">
              <a:spcBef>
                <a:spcPts val="0"/>
              </a:spcBef>
              <a:spcAft>
                <a:spcPts val="0"/>
              </a:spcAft>
              <a:buSzPts val="2400"/>
              <a:buChar char="◆"/>
              <a:defRPr b="1" i="1"/>
            </a:lvl2pPr>
            <a:lvl3pPr indent="-381000" lvl="2" marL="1371600" rtl="0">
              <a:spcBef>
                <a:spcPts val="0"/>
              </a:spcBef>
              <a:spcAft>
                <a:spcPts val="0"/>
              </a:spcAft>
              <a:buSzPts val="2400"/>
              <a:buChar char="◇"/>
              <a:defRPr b="1" i="1"/>
            </a:lvl3pPr>
            <a:lvl4pPr indent="-342900" lvl="3" marL="1828800" rtl="0">
              <a:spcBef>
                <a:spcPts val="0"/>
              </a:spcBef>
              <a:spcAft>
                <a:spcPts val="0"/>
              </a:spcAft>
              <a:buSzPts val="1800"/>
              <a:buChar char="⬥"/>
              <a:defRPr b="1" i="1"/>
            </a:lvl4pPr>
            <a:lvl5pPr indent="-342900" lvl="4" marL="2286000" rtl="0">
              <a:spcBef>
                <a:spcPts val="0"/>
              </a:spcBef>
              <a:spcAft>
                <a:spcPts val="0"/>
              </a:spcAft>
              <a:buSzPts val="1800"/>
              <a:buChar char="⬦"/>
              <a:defRPr b="1" i="1"/>
            </a:lvl5pPr>
            <a:lvl6pPr indent="-342900" lvl="5" marL="2743200" rtl="0">
              <a:spcBef>
                <a:spcPts val="0"/>
              </a:spcBef>
              <a:spcAft>
                <a:spcPts val="0"/>
              </a:spcAft>
              <a:buSzPts val="1800"/>
              <a:buChar char="⬦"/>
              <a:defRPr b="1" i="1"/>
            </a:lvl6pPr>
            <a:lvl7pPr indent="-342900" lvl="6" marL="3200400" rtl="0">
              <a:spcBef>
                <a:spcPts val="0"/>
              </a:spcBef>
              <a:spcAft>
                <a:spcPts val="0"/>
              </a:spcAft>
              <a:buSzPts val="1800"/>
              <a:buChar char="⬦"/>
              <a:defRPr b="1" i="1"/>
            </a:lvl7pPr>
            <a:lvl8pPr indent="-342900" lvl="7" marL="3657600" rtl="0">
              <a:spcBef>
                <a:spcPts val="0"/>
              </a:spcBef>
              <a:spcAft>
                <a:spcPts val="0"/>
              </a:spcAft>
              <a:buSzPts val="1800"/>
              <a:buChar char="⬦"/>
              <a:defRPr b="1" i="1"/>
            </a:lvl8pPr>
            <a:lvl9pPr indent="-342900" lvl="8" marL="4114800">
              <a:spcBef>
                <a:spcPts val="0"/>
              </a:spcBef>
              <a:spcAft>
                <a:spcPts val="0"/>
              </a:spcAft>
              <a:buSzPts val="1800"/>
              <a:buChar char="⬦"/>
              <a:defRPr b="1" i="1"/>
            </a:lvl9pPr>
          </a:lstStyle>
          <a:p/>
        </p:txBody>
      </p:sp>
      <p:sp>
        <p:nvSpPr>
          <p:cNvPr id="18" name="Google Shape;18;p4"/>
          <p:cNvSpPr txBox="1"/>
          <p:nvPr/>
        </p:nvSpPr>
        <p:spPr>
          <a:xfrm>
            <a:off x="1705475" y="975394"/>
            <a:ext cx="1957200" cy="6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600">
                <a:solidFill>
                  <a:srgbClr val="25212A"/>
                </a:solidFill>
                <a:latin typeface="Oswald"/>
                <a:ea typeface="Oswald"/>
                <a:cs typeface="Oswald"/>
                <a:sym typeface="Oswald"/>
              </a:rPr>
              <a:t>“</a:t>
            </a:r>
            <a:endParaRPr b="1" sz="9600">
              <a:solidFill>
                <a:srgbClr val="25212A"/>
              </a:solidFill>
              <a:latin typeface="Oswald"/>
              <a:ea typeface="Oswald"/>
              <a:cs typeface="Oswald"/>
              <a:sym typeface="Oswald"/>
            </a:endParaRPr>
          </a:p>
        </p:txBody>
      </p:sp>
      <p:sp>
        <p:nvSpPr>
          <p:cNvPr id="19" name="Google Shape;19;p4"/>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20" name="Shape 20"/>
        <p:cNvGrpSpPr/>
        <p:nvPr/>
      </p:nvGrpSpPr>
      <p:grpSpPr>
        <a:xfrm>
          <a:off x="0" y="0"/>
          <a:ext cx="0" cy="0"/>
          <a:chOff x="0" y="0"/>
          <a:chExt cx="0" cy="0"/>
        </a:xfrm>
      </p:grpSpPr>
      <p:sp>
        <p:nvSpPr>
          <p:cNvPr id="21" name="Google Shape;21;p5"/>
          <p:cNvSpPr txBox="1"/>
          <p:nvPr>
            <p:ph type="title"/>
          </p:nvPr>
        </p:nvSpPr>
        <p:spPr>
          <a:xfrm>
            <a:off x="1556175" y="719375"/>
            <a:ext cx="6616800" cy="699900"/>
          </a:xfrm>
          <a:prstGeom prst="rect">
            <a:avLst/>
          </a:prstGeom>
        </p:spPr>
        <p:txBody>
          <a:bodyPr anchorCtr="0" anchor="b" bIns="91425" lIns="91425" spcFirstLastPara="1" rIns="91425" wrap="square" tIns="91425"/>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2" name="Google Shape;22;p5"/>
          <p:cNvSpPr txBox="1"/>
          <p:nvPr>
            <p:ph idx="1" type="body"/>
          </p:nvPr>
        </p:nvSpPr>
        <p:spPr>
          <a:xfrm>
            <a:off x="1556175" y="1378821"/>
            <a:ext cx="6616800" cy="3042300"/>
          </a:xfrm>
          <a:prstGeom prst="rect">
            <a:avLst/>
          </a:prstGeom>
        </p:spPr>
        <p:txBody>
          <a:bodyPr anchorCtr="0" anchor="t" bIns="91425" lIns="91425" spcFirstLastPara="1" rIns="91425" wrap="square" tIns="91425"/>
          <a:lstStyle>
            <a:lvl1pPr indent="-393700" lvl="0" marL="457200">
              <a:spcBef>
                <a:spcPts val="600"/>
              </a:spcBef>
              <a:spcAft>
                <a:spcPts val="0"/>
              </a:spcAft>
              <a:buSzPts val="2600"/>
              <a:buChar char="◈"/>
              <a:defRPr sz="2600"/>
            </a:lvl1pPr>
            <a:lvl2pPr indent="-393700" lvl="1" marL="914400">
              <a:spcBef>
                <a:spcPts val="0"/>
              </a:spcBef>
              <a:spcAft>
                <a:spcPts val="0"/>
              </a:spcAft>
              <a:buSzPts val="2600"/>
              <a:buChar char="◆"/>
              <a:defRPr sz="2600"/>
            </a:lvl2pPr>
            <a:lvl3pPr indent="-393700" lvl="2" marL="1371600">
              <a:spcBef>
                <a:spcPts val="0"/>
              </a:spcBef>
              <a:spcAft>
                <a:spcPts val="0"/>
              </a:spcAft>
              <a:buSzPts val="2600"/>
              <a:buChar char="◇"/>
              <a:defRPr sz="2600"/>
            </a:lvl3pPr>
            <a:lvl4pPr indent="-393700" lvl="3" marL="1828800">
              <a:spcBef>
                <a:spcPts val="0"/>
              </a:spcBef>
              <a:spcAft>
                <a:spcPts val="0"/>
              </a:spcAft>
              <a:buSzPts val="2600"/>
              <a:buChar char="⬥"/>
              <a:defRPr sz="2600"/>
            </a:lvl4pPr>
            <a:lvl5pPr indent="-393700" lvl="4" marL="2286000">
              <a:spcBef>
                <a:spcPts val="0"/>
              </a:spcBef>
              <a:spcAft>
                <a:spcPts val="0"/>
              </a:spcAft>
              <a:buSzPts val="2600"/>
              <a:buChar char="⬦"/>
              <a:defRPr sz="2600"/>
            </a:lvl5pPr>
            <a:lvl6pPr indent="-393700" lvl="5" marL="2743200">
              <a:spcBef>
                <a:spcPts val="0"/>
              </a:spcBef>
              <a:spcAft>
                <a:spcPts val="0"/>
              </a:spcAft>
              <a:buSzPts val="2600"/>
              <a:buChar char="⬦"/>
              <a:defRPr sz="2600"/>
            </a:lvl6pPr>
            <a:lvl7pPr indent="-393700" lvl="6" marL="3200400">
              <a:spcBef>
                <a:spcPts val="0"/>
              </a:spcBef>
              <a:spcAft>
                <a:spcPts val="0"/>
              </a:spcAft>
              <a:buSzPts val="2600"/>
              <a:buChar char="⬦"/>
              <a:defRPr sz="2600"/>
            </a:lvl7pPr>
            <a:lvl8pPr indent="-393700" lvl="7" marL="3657600">
              <a:spcBef>
                <a:spcPts val="0"/>
              </a:spcBef>
              <a:spcAft>
                <a:spcPts val="0"/>
              </a:spcAft>
              <a:buSzPts val="2600"/>
              <a:buChar char="⬦"/>
              <a:defRPr sz="2600"/>
            </a:lvl8pPr>
            <a:lvl9pPr indent="-393700" lvl="8" marL="4114800">
              <a:spcBef>
                <a:spcPts val="0"/>
              </a:spcBef>
              <a:spcAft>
                <a:spcPts val="0"/>
              </a:spcAft>
              <a:buSzPts val="2600"/>
              <a:buChar char="⬦"/>
              <a:defRPr sz="2600"/>
            </a:lvl9pPr>
          </a:lstStyle>
          <a:p/>
        </p:txBody>
      </p:sp>
      <p:sp>
        <p:nvSpPr>
          <p:cNvPr id="23" name="Google Shape;23;p5"/>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4" name="Google Shape;24;p5"/>
          <p:cNvCxnSpPr/>
          <p:nvPr/>
        </p:nvCxnSpPr>
        <p:spPr>
          <a:xfrm>
            <a:off x="1664750" y="1357125"/>
            <a:ext cx="65262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25" name="Shape 25"/>
        <p:cNvGrpSpPr/>
        <p:nvPr/>
      </p:nvGrpSpPr>
      <p:grpSpPr>
        <a:xfrm>
          <a:off x="0" y="0"/>
          <a:ext cx="0" cy="0"/>
          <a:chOff x="0" y="0"/>
          <a:chExt cx="0" cy="0"/>
        </a:xfrm>
      </p:grpSpPr>
      <p:sp>
        <p:nvSpPr>
          <p:cNvPr id="26" name="Google Shape;26;p6"/>
          <p:cNvSpPr txBox="1"/>
          <p:nvPr>
            <p:ph type="title"/>
          </p:nvPr>
        </p:nvSpPr>
        <p:spPr>
          <a:xfrm>
            <a:off x="1556175" y="719375"/>
            <a:ext cx="6616800" cy="699900"/>
          </a:xfrm>
          <a:prstGeom prst="rect">
            <a:avLst/>
          </a:prstGeom>
        </p:spPr>
        <p:txBody>
          <a:bodyPr anchorCtr="0" anchor="b" bIns="91425" lIns="91425" spcFirstLastPara="1" rIns="91425" wrap="square" tIns="91425"/>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7" name="Google Shape;27;p6"/>
          <p:cNvSpPr txBox="1"/>
          <p:nvPr>
            <p:ph idx="1" type="body"/>
          </p:nvPr>
        </p:nvSpPr>
        <p:spPr>
          <a:xfrm>
            <a:off x="1556175" y="1479375"/>
            <a:ext cx="3211800" cy="3598800"/>
          </a:xfrm>
          <a:prstGeom prst="rect">
            <a:avLst/>
          </a:prstGeom>
        </p:spPr>
        <p:txBody>
          <a:bodyPr anchorCtr="0" anchor="t" bIns="91425" lIns="91425" spcFirstLastPara="1" rIns="91425" wrap="square" tIns="91425"/>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28" name="Google Shape;28;p6"/>
          <p:cNvSpPr txBox="1"/>
          <p:nvPr>
            <p:ph idx="2" type="body"/>
          </p:nvPr>
        </p:nvSpPr>
        <p:spPr>
          <a:xfrm>
            <a:off x="4961272" y="1479375"/>
            <a:ext cx="3211800" cy="3598800"/>
          </a:xfrm>
          <a:prstGeom prst="rect">
            <a:avLst/>
          </a:prstGeom>
        </p:spPr>
        <p:txBody>
          <a:bodyPr anchorCtr="0" anchor="t" bIns="91425" lIns="91425" spcFirstLastPara="1" rIns="91425" wrap="square" tIns="91425"/>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29" name="Google Shape;29;p6"/>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0" name="Google Shape;30;p6"/>
          <p:cNvCxnSpPr/>
          <p:nvPr/>
        </p:nvCxnSpPr>
        <p:spPr>
          <a:xfrm>
            <a:off x="1664750" y="1357125"/>
            <a:ext cx="65262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31" name="Shape 31"/>
        <p:cNvGrpSpPr/>
        <p:nvPr/>
      </p:nvGrpSpPr>
      <p:grpSpPr>
        <a:xfrm>
          <a:off x="0" y="0"/>
          <a:ext cx="0" cy="0"/>
          <a:chOff x="0" y="0"/>
          <a:chExt cx="0" cy="0"/>
        </a:xfrm>
      </p:grpSpPr>
      <p:sp>
        <p:nvSpPr>
          <p:cNvPr id="32" name="Google Shape;32;p7"/>
          <p:cNvSpPr txBox="1"/>
          <p:nvPr>
            <p:ph type="title"/>
          </p:nvPr>
        </p:nvSpPr>
        <p:spPr>
          <a:xfrm>
            <a:off x="1556175" y="719375"/>
            <a:ext cx="6616800" cy="699900"/>
          </a:xfrm>
          <a:prstGeom prst="rect">
            <a:avLst/>
          </a:prstGeom>
        </p:spPr>
        <p:txBody>
          <a:bodyPr anchorCtr="0" anchor="b" bIns="91425" lIns="91425" spcFirstLastPara="1" rIns="91425" wrap="square" tIns="91425"/>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33" name="Google Shape;33;p7"/>
          <p:cNvSpPr txBox="1"/>
          <p:nvPr>
            <p:ph idx="1" type="body"/>
          </p:nvPr>
        </p:nvSpPr>
        <p:spPr>
          <a:xfrm>
            <a:off x="1556175" y="1419658"/>
            <a:ext cx="2132700" cy="3460200"/>
          </a:xfrm>
          <a:prstGeom prst="rect">
            <a:avLst/>
          </a:prstGeom>
        </p:spPr>
        <p:txBody>
          <a:bodyPr anchorCtr="0" anchor="t" bIns="91425" lIns="91425" spcFirstLastPara="1" rIns="91425" wrap="square" tIns="91425"/>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4" name="Google Shape;34;p7"/>
          <p:cNvSpPr txBox="1"/>
          <p:nvPr>
            <p:ph idx="2" type="body"/>
          </p:nvPr>
        </p:nvSpPr>
        <p:spPr>
          <a:xfrm>
            <a:off x="3798226" y="1419658"/>
            <a:ext cx="2132700" cy="3460200"/>
          </a:xfrm>
          <a:prstGeom prst="rect">
            <a:avLst/>
          </a:prstGeom>
        </p:spPr>
        <p:txBody>
          <a:bodyPr anchorCtr="0" anchor="t" bIns="91425" lIns="91425" spcFirstLastPara="1" rIns="91425" wrap="square" tIns="91425"/>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5" name="Google Shape;35;p7"/>
          <p:cNvSpPr txBox="1"/>
          <p:nvPr>
            <p:ph idx="3" type="body"/>
          </p:nvPr>
        </p:nvSpPr>
        <p:spPr>
          <a:xfrm>
            <a:off x="6040277" y="1419658"/>
            <a:ext cx="2132700" cy="3460200"/>
          </a:xfrm>
          <a:prstGeom prst="rect">
            <a:avLst/>
          </a:prstGeom>
        </p:spPr>
        <p:txBody>
          <a:bodyPr anchorCtr="0" anchor="t" bIns="91425" lIns="91425" spcFirstLastPara="1" rIns="91425" wrap="square" tIns="91425"/>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6" name="Google Shape;36;p7"/>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7" name="Google Shape;37;p7"/>
          <p:cNvCxnSpPr/>
          <p:nvPr/>
        </p:nvCxnSpPr>
        <p:spPr>
          <a:xfrm>
            <a:off x="1664750" y="1357125"/>
            <a:ext cx="65262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8" name="Shape 38"/>
        <p:cNvGrpSpPr/>
        <p:nvPr/>
      </p:nvGrpSpPr>
      <p:grpSpPr>
        <a:xfrm>
          <a:off x="0" y="0"/>
          <a:ext cx="0" cy="0"/>
          <a:chOff x="0" y="0"/>
          <a:chExt cx="0" cy="0"/>
        </a:xfrm>
      </p:grpSpPr>
      <p:sp>
        <p:nvSpPr>
          <p:cNvPr id="39" name="Google Shape;39;p8"/>
          <p:cNvSpPr txBox="1"/>
          <p:nvPr>
            <p:ph type="title"/>
          </p:nvPr>
        </p:nvSpPr>
        <p:spPr>
          <a:xfrm>
            <a:off x="1556175" y="719375"/>
            <a:ext cx="6616800" cy="699900"/>
          </a:xfrm>
          <a:prstGeom prst="rect">
            <a:avLst/>
          </a:prstGeom>
        </p:spPr>
        <p:txBody>
          <a:bodyPr anchorCtr="0" anchor="b" bIns="91425" lIns="91425" spcFirstLastPara="1" rIns="91425" wrap="square" tIns="91425"/>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40" name="Google Shape;40;p8"/>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1" name="Google Shape;41;p8"/>
          <p:cNvCxnSpPr/>
          <p:nvPr/>
        </p:nvCxnSpPr>
        <p:spPr>
          <a:xfrm>
            <a:off x="1664750" y="1357125"/>
            <a:ext cx="65262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2" name="Shape 42"/>
        <p:cNvGrpSpPr/>
        <p:nvPr/>
      </p:nvGrpSpPr>
      <p:grpSpPr>
        <a:xfrm>
          <a:off x="0" y="0"/>
          <a:ext cx="0" cy="0"/>
          <a:chOff x="0" y="0"/>
          <a:chExt cx="0" cy="0"/>
        </a:xfrm>
      </p:grpSpPr>
      <p:sp>
        <p:nvSpPr>
          <p:cNvPr id="43" name="Google Shape;43;p9"/>
          <p:cNvSpPr txBox="1"/>
          <p:nvPr>
            <p:ph idx="1" type="body"/>
          </p:nvPr>
        </p:nvSpPr>
        <p:spPr>
          <a:xfrm>
            <a:off x="1592350" y="3640275"/>
            <a:ext cx="6562500" cy="519600"/>
          </a:xfrm>
          <a:prstGeom prst="rect">
            <a:avLst/>
          </a:prstGeom>
        </p:spPr>
        <p:txBody>
          <a:bodyPr anchorCtr="0" anchor="t" bIns="91425" lIns="91425" spcFirstLastPara="1" rIns="91425" wrap="square" tIns="91425"/>
          <a:lstStyle>
            <a:lvl1pPr indent="-228600" lvl="0" marL="457200">
              <a:spcBef>
                <a:spcPts val="360"/>
              </a:spcBef>
              <a:spcAft>
                <a:spcPts val="0"/>
              </a:spcAft>
              <a:buClr>
                <a:srgbClr val="666666"/>
              </a:buClr>
              <a:buSzPts val="1600"/>
              <a:buNone/>
              <a:defRPr i="1" sz="1600">
                <a:solidFill>
                  <a:srgbClr val="666666"/>
                </a:solidFill>
              </a:defRPr>
            </a:lvl1pPr>
          </a:lstStyle>
          <a:p/>
        </p:txBody>
      </p:sp>
      <p:sp>
        <p:nvSpPr>
          <p:cNvPr id="44" name="Google Shape;44;p9"/>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5" name="Google Shape;45;p9"/>
          <p:cNvCxnSpPr/>
          <p:nvPr/>
        </p:nvCxnSpPr>
        <p:spPr>
          <a:xfrm>
            <a:off x="1706950" y="3643125"/>
            <a:ext cx="6321300" cy="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right">
  <p:cSld name="CAPTION_ONLY_1">
    <p:spTree>
      <p:nvGrpSpPr>
        <p:cNvPr id="46" name="Shape 46"/>
        <p:cNvGrpSpPr/>
        <p:nvPr/>
      </p:nvGrpSpPr>
      <p:grpSpPr>
        <a:xfrm>
          <a:off x="0" y="0"/>
          <a:ext cx="0" cy="0"/>
          <a:chOff x="0" y="0"/>
          <a:chExt cx="0" cy="0"/>
        </a:xfrm>
      </p:grpSpPr>
      <p:sp>
        <p:nvSpPr>
          <p:cNvPr id="47" name="Google Shape;47;p10"/>
          <p:cNvSpPr txBox="1"/>
          <p:nvPr>
            <p:ph idx="1" type="body"/>
          </p:nvPr>
        </p:nvSpPr>
        <p:spPr>
          <a:xfrm>
            <a:off x="6657400" y="838500"/>
            <a:ext cx="1497600" cy="3321300"/>
          </a:xfrm>
          <a:prstGeom prst="rect">
            <a:avLst/>
          </a:prstGeom>
        </p:spPr>
        <p:txBody>
          <a:bodyPr anchorCtr="0" anchor="t" bIns="91425" lIns="91425" spcFirstLastPara="1" rIns="91425" wrap="square" tIns="91425"/>
          <a:lstStyle>
            <a:lvl1pPr indent="-228600" lvl="0" marL="457200" rtl="0">
              <a:spcBef>
                <a:spcPts val="360"/>
              </a:spcBef>
              <a:spcAft>
                <a:spcPts val="0"/>
              </a:spcAft>
              <a:buClr>
                <a:srgbClr val="666666"/>
              </a:buClr>
              <a:buSzPts val="1600"/>
              <a:buNone/>
              <a:defRPr i="1" sz="1600">
                <a:solidFill>
                  <a:srgbClr val="666666"/>
                </a:solidFill>
              </a:defRPr>
            </a:lvl1pPr>
          </a:lstStyle>
          <a:p/>
        </p:txBody>
      </p:sp>
      <p:sp>
        <p:nvSpPr>
          <p:cNvPr id="48" name="Google Shape;48;p10"/>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49" name="Google Shape;49;p10"/>
          <p:cNvCxnSpPr/>
          <p:nvPr/>
        </p:nvCxnSpPr>
        <p:spPr>
          <a:xfrm>
            <a:off x="6428800" y="990300"/>
            <a:ext cx="0" cy="3122700"/>
          </a:xfrm>
          <a:prstGeom prst="straightConnector1">
            <a:avLst/>
          </a:prstGeom>
          <a:noFill/>
          <a:ln cap="flat" cmpd="sng" w="9525">
            <a:solidFill>
              <a:srgbClr val="CCCCCC"/>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theme" Target="../theme/theme2.xml"/><Relationship Id="rId12" Type="http://schemas.openxmlformats.org/officeDocument/2006/relationships/slideLayout" Target="../slideLayouts/slideLayout10.xml"/><Relationship Id="rId1" Type="http://schemas.openxmlformats.org/officeDocument/2006/relationships/image" Target="../media/image6.jpg"/><Relationship Id="rId2" Type="http://schemas.openxmlformats.org/officeDocument/2006/relationships/image" Target="../media/image9.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pic>
        <p:nvPicPr>
          <p:cNvPr descr="libro.png" id="6" name="Google Shape;6;p1"/>
          <p:cNvPicPr preferRelativeResize="0"/>
          <p:nvPr/>
        </p:nvPicPr>
        <p:blipFill>
          <a:blip r:embed="rId2">
            <a:alphaModFix/>
          </a:blip>
          <a:stretch>
            <a:fillRect/>
          </a:stretch>
        </p:blipFill>
        <p:spPr>
          <a:xfrm>
            <a:off x="0" y="0"/>
            <a:ext cx="9144000" cy="5143500"/>
          </a:xfrm>
          <a:prstGeom prst="rect">
            <a:avLst/>
          </a:prstGeom>
          <a:noFill/>
          <a:ln>
            <a:noFill/>
          </a:ln>
        </p:spPr>
      </p:pic>
      <p:sp>
        <p:nvSpPr>
          <p:cNvPr id="7" name="Google Shape;7;p1"/>
          <p:cNvSpPr txBox="1"/>
          <p:nvPr>
            <p:ph type="title"/>
          </p:nvPr>
        </p:nvSpPr>
        <p:spPr>
          <a:xfrm>
            <a:off x="1556175" y="719375"/>
            <a:ext cx="6616800" cy="699900"/>
          </a:xfrm>
          <a:prstGeom prst="rect">
            <a:avLst/>
          </a:prstGeom>
          <a:noFill/>
          <a:ln>
            <a:noFill/>
          </a:ln>
        </p:spPr>
        <p:txBody>
          <a:bodyPr anchorCtr="0" anchor="b" bIns="91425" lIns="91425" spcFirstLastPara="1" rIns="91425" wrap="square" tIns="91425"/>
          <a:lstStyle>
            <a:lvl1pPr lvl="0">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1pPr>
            <a:lvl2pPr lvl="1">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2pPr>
            <a:lvl3pPr lvl="2">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3pPr>
            <a:lvl4pPr lvl="3">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4pPr>
            <a:lvl5pPr lvl="4">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5pPr>
            <a:lvl6pPr lvl="5">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6pPr>
            <a:lvl7pPr lvl="6">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7pPr>
            <a:lvl8pPr lvl="7">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8pPr>
            <a:lvl9pPr lvl="8">
              <a:spcBef>
                <a:spcPts val="0"/>
              </a:spcBef>
              <a:spcAft>
                <a:spcPts val="0"/>
              </a:spcAft>
              <a:buClr>
                <a:srgbClr val="25212A"/>
              </a:buClr>
              <a:buSzPts val="2400"/>
              <a:buFont typeface="Oswald"/>
              <a:buNone/>
              <a:defRPr b="1" sz="2400">
                <a:solidFill>
                  <a:srgbClr val="25212A"/>
                </a:solidFill>
                <a:latin typeface="Oswald"/>
                <a:ea typeface="Oswald"/>
                <a:cs typeface="Oswald"/>
                <a:sym typeface="Oswald"/>
              </a:defRPr>
            </a:lvl9pPr>
          </a:lstStyle>
          <a:p/>
        </p:txBody>
      </p:sp>
      <p:sp>
        <p:nvSpPr>
          <p:cNvPr id="8" name="Google Shape;8;p1"/>
          <p:cNvSpPr txBox="1"/>
          <p:nvPr>
            <p:ph idx="1" type="body"/>
          </p:nvPr>
        </p:nvSpPr>
        <p:spPr>
          <a:xfrm>
            <a:off x="1556175" y="1378821"/>
            <a:ext cx="6616800" cy="3042300"/>
          </a:xfrm>
          <a:prstGeom prst="rect">
            <a:avLst/>
          </a:prstGeom>
          <a:noFill/>
          <a:ln>
            <a:noFill/>
          </a:ln>
        </p:spPr>
        <p:txBody>
          <a:bodyPr anchorCtr="0" anchor="t" bIns="91425" lIns="91425" spcFirstLastPara="1" rIns="91425" wrap="square" tIns="91425"/>
          <a:lstStyle>
            <a:lvl1pPr indent="-419100" lvl="0" marL="457200">
              <a:spcBef>
                <a:spcPts val="600"/>
              </a:spcBef>
              <a:spcAft>
                <a:spcPts val="0"/>
              </a:spcAft>
              <a:buClr>
                <a:srgbClr val="25212A"/>
              </a:buClr>
              <a:buSzPts val="3000"/>
              <a:buFont typeface="Tinos"/>
              <a:buChar char="◈"/>
              <a:defRPr sz="3000">
                <a:solidFill>
                  <a:srgbClr val="25212A"/>
                </a:solidFill>
                <a:latin typeface="Tinos"/>
                <a:ea typeface="Tinos"/>
                <a:cs typeface="Tinos"/>
                <a:sym typeface="Tinos"/>
              </a:defRPr>
            </a:lvl1pPr>
            <a:lvl2pPr indent="-381000" lvl="1" marL="914400">
              <a:spcBef>
                <a:spcPts val="0"/>
              </a:spcBef>
              <a:spcAft>
                <a:spcPts val="0"/>
              </a:spcAft>
              <a:buClr>
                <a:srgbClr val="25212A"/>
              </a:buClr>
              <a:buSzPts val="2400"/>
              <a:buFont typeface="Tinos"/>
              <a:buChar char="◆"/>
              <a:defRPr sz="2400">
                <a:solidFill>
                  <a:srgbClr val="25212A"/>
                </a:solidFill>
                <a:latin typeface="Tinos"/>
                <a:ea typeface="Tinos"/>
                <a:cs typeface="Tinos"/>
                <a:sym typeface="Tinos"/>
              </a:defRPr>
            </a:lvl2pPr>
            <a:lvl3pPr indent="-381000" lvl="2" marL="1371600">
              <a:spcBef>
                <a:spcPts val="0"/>
              </a:spcBef>
              <a:spcAft>
                <a:spcPts val="0"/>
              </a:spcAft>
              <a:buClr>
                <a:srgbClr val="25212A"/>
              </a:buClr>
              <a:buSzPts val="2400"/>
              <a:buFont typeface="Tinos"/>
              <a:buChar char="◇"/>
              <a:defRPr sz="2400">
                <a:solidFill>
                  <a:srgbClr val="25212A"/>
                </a:solidFill>
                <a:latin typeface="Tinos"/>
                <a:ea typeface="Tinos"/>
                <a:cs typeface="Tinos"/>
                <a:sym typeface="Tinos"/>
              </a:defRPr>
            </a:lvl3pPr>
            <a:lvl4pPr indent="-342900" lvl="3" marL="18288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4pPr>
            <a:lvl5pPr indent="-342900" lvl="4" marL="22860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5pPr>
            <a:lvl6pPr indent="-342900" lvl="5" marL="27432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6pPr>
            <a:lvl7pPr indent="-342900" lvl="6" marL="32004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7pPr>
            <a:lvl8pPr indent="-342900" lvl="7" marL="36576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8pPr>
            <a:lvl9pPr indent="-342900" lvl="8" marL="4114800">
              <a:spcBef>
                <a:spcPts val="0"/>
              </a:spcBef>
              <a:spcAft>
                <a:spcPts val="0"/>
              </a:spcAft>
              <a:buClr>
                <a:srgbClr val="25212A"/>
              </a:buClr>
              <a:buSzPts val="1800"/>
              <a:buFont typeface="Tinos"/>
              <a:buChar char="⬦"/>
              <a:defRPr sz="1800">
                <a:solidFill>
                  <a:srgbClr val="25212A"/>
                </a:solidFill>
                <a:latin typeface="Tinos"/>
                <a:ea typeface="Tinos"/>
                <a:cs typeface="Tinos"/>
                <a:sym typeface="Tinos"/>
              </a:defRPr>
            </a:lvl9pPr>
          </a:lstStyle>
          <a:p/>
        </p:txBody>
      </p:sp>
      <p:sp>
        <p:nvSpPr>
          <p:cNvPr id="9" name="Google Shape;9;p1"/>
          <p:cNvSpPr txBox="1"/>
          <p:nvPr>
            <p:ph idx="12" type="sldNum"/>
          </p:nvPr>
        </p:nvSpPr>
        <p:spPr>
          <a:xfrm>
            <a:off x="7899350" y="4098426"/>
            <a:ext cx="548700" cy="393600"/>
          </a:xfrm>
          <a:prstGeom prst="rect">
            <a:avLst/>
          </a:prstGeom>
          <a:noFill/>
          <a:ln>
            <a:noFill/>
          </a:ln>
        </p:spPr>
        <p:txBody>
          <a:bodyPr anchorCtr="0" anchor="ctr" bIns="91425" lIns="91425" spcFirstLastPara="1" rIns="91425" wrap="square" tIns="91425">
            <a:noAutofit/>
          </a:bodyPr>
          <a:lstStyle>
            <a:lvl1pPr lvl="0" algn="r">
              <a:buNone/>
              <a:defRPr sz="1200">
                <a:solidFill>
                  <a:srgbClr val="666666"/>
                </a:solidFill>
                <a:latin typeface="Tinos"/>
                <a:ea typeface="Tinos"/>
                <a:cs typeface="Tinos"/>
                <a:sym typeface="Tinos"/>
              </a:defRPr>
            </a:lvl1pPr>
            <a:lvl2pPr lvl="1" algn="r">
              <a:buNone/>
              <a:defRPr sz="1200">
                <a:solidFill>
                  <a:srgbClr val="666666"/>
                </a:solidFill>
                <a:latin typeface="Tinos"/>
                <a:ea typeface="Tinos"/>
                <a:cs typeface="Tinos"/>
                <a:sym typeface="Tinos"/>
              </a:defRPr>
            </a:lvl2pPr>
            <a:lvl3pPr lvl="2" algn="r">
              <a:buNone/>
              <a:defRPr sz="1200">
                <a:solidFill>
                  <a:srgbClr val="666666"/>
                </a:solidFill>
                <a:latin typeface="Tinos"/>
                <a:ea typeface="Tinos"/>
                <a:cs typeface="Tinos"/>
                <a:sym typeface="Tinos"/>
              </a:defRPr>
            </a:lvl3pPr>
            <a:lvl4pPr lvl="3" algn="r">
              <a:buNone/>
              <a:defRPr sz="1200">
                <a:solidFill>
                  <a:srgbClr val="666666"/>
                </a:solidFill>
                <a:latin typeface="Tinos"/>
                <a:ea typeface="Tinos"/>
                <a:cs typeface="Tinos"/>
                <a:sym typeface="Tinos"/>
              </a:defRPr>
            </a:lvl4pPr>
            <a:lvl5pPr lvl="4" algn="r">
              <a:buNone/>
              <a:defRPr sz="1200">
                <a:solidFill>
                  <a:srgbClr val="666666"/>
                </a:solidFill>
                <a:latin typeface="Tinos"/>
                <a:ea typeface="Tinos"/>
                <a:cs typeface="Tinos"/>
                <a:sym typeface="Tinos"/>
              </a:defRPr>
            </a:lvl5pPr>
            <a:lvl6pPr lvl="5" algn="r">
              <a:buNone/>
              <a:defRPr sz="1200">
                <a:solidFill>
                  <a:srgbClr val="666666"/>
                </a:solidFill>
                <a:latin typeface="Tinos"/>
                <a:ea typeface="Tinos"/>
                <a:cs typeface="Tinos"/>
                <a:sym typeface="Tinos"/>
              </a:defRPr>
            </a:lvl6pPr>
            <a:lvl7pPr lvl="6" algn="r">
              <a:buNone/>
              <a:defRPr sz="1200">
                <a:solidFill>
                  <a:srgbClr val="666666"/>
                </a:solidFill>
                <a:latin typeface="Tinos"/>
                <a:ea typeface="Tinos"/>
                <a:cs typeface="Tinos"/>
                <a:sym typeface="Tinos"/>
              </a:defRPr>
            </a:lvl7pPr>
            <a:lvl8pPr lvl="7" algn="r">
              <a:buNone/>
              <a:defRPr sz="1200">
                <a:solidFill>
                  <a:srgbClr val="666666"/>
                </a:solidFill>
                <a:latin typeface="Tinos"/>
                <a:ea typeface="Tinos"/>
                <a:cs typeface="Tinos"/>
                <a:sym typeface="Tinos"/>
              </a:defRPr>
            </a:lvl8pPr>
            <a:lvl9pPr lvl="8" algn="r">
              <a:buNone/>
              <a:defRPr sz="1200">
                <a:solidFill>
                  <a:srgbClr val="666666"/>
                </a:solidFill>
                <a:latin typeface="Tinos"/>
                <a:ea typeface="Tinos"/>
                <a:cs typeface="Tinos"/>
                <a:sym typeface="Tino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12"/>
          <p:cNvSpPr txBox="1"/>
          <p:nvPr>
            <p:ph type="ctrTitle"/>
          </p:nvPr>
        </p:nvSpPr>
        <p:spPr>
          <a:xfrm>
            <a:off x="2195400" y="1915625"/>
            <a:ext cx="5307900" cy="115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700"/>
              <a:t>DEVELOPMENT OF INTERACTIVE WEB-PORTAL FOR ‘PARTITION’ PROJECT</a:t>
            </a:r>
            <a:endParaRPr sz="3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Post</a:t>
            </a:r>
            <a:endParaRPr/>
          </a:p>
        </p:txBody>
      </p:sp>
      <p:sp>
        <p:nvSpPr>
          <p:cNvPr id="120" name="Google Shape;120;p21"/>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2</a:t>
            </a:r>
            <a:r>
              <a:rPr lang="en" sz="1400"/>
              <a:t>. Sorted by New </a:t>
            </a:r>
            <a:endParaRPr sz="1400"/>
          </a:p>
        </p:txBody>
      </p:sp>
      <p:sp>
        <p:nvSpPr>
          <p:cNvPr id="121" name="Google Shape;121;p21"/>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2" name="Google Shape;122;p21"/>
          <p:cNvPicPr preferRelativeResize="0"/>
          <p:nvPr/>
        </p:nvPicPr>
        <p:blipFill>
          <a:blip r:embed="rId3">
            <a:alphaModFix/>
          </a:blip>
          <a:stretch>
            <a:fillRect/>
          </a:stretch>
        </p:blipFill>
        <p:spPr>
          <a:xfrm>
            <a:off x="1556175" y="1651974"/>
            <a:ext cx="5364563" cy="2620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Post</a:t>
            </a:r>
            <a:endParaRPr/>
          </a:p>
        </p:txBody>
      </p:sp>
      <p:sp>
        <p:nvSpPr>
          <p:cNvPr id="128" name="Google Shape;128;p22"/>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3</a:t>
            </a:r>
            <a:r>
              <a:rPr lang="en" sz="1400"/>
              <a:t>. Sorted by Top</a:t>
            </a:r>
            <a:endParaRPr sz="1400"/>
          </a:p>
        </p:txBody>
      </p:sp>
      <p:sp>
        <p:nvSpPr>
          <p:cNvPr id="129" name="Google Shape;129;p22"/>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0" name="Google Shape;130;p22"/>
          <p:cNvPicPr preferRelativeResize="0"/>
          <p:nvPr/>
        </p:nvPicPr>
        <p:blipFill>
          <a:blip r:embed="rId3">
            <a:alphaModFix/>
          </a:blip>
          <a:stretch>
            <a:fillRect/>
          </a:stretch>
        </p:blipFill>
        <p:spPr>
          <a:xfrm>
            <a:off x="1556175" y="1651974"/>
            <a:ext cx="5380565" cy="2620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Post</a:t>
            </a:r>
            <a:endParaRPr/>
          </a:p>
        </p:txBody>
      </p:sp>
      <p:sp>
        <p:nvSpPr>
          <p:cNvPr id="136" name="Google Shape;136;p23"/>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Structure of post</a:t>
            </a:r>
            <a:endParaRPr sz="1400"/>
          </a:p>
        </p:txBody>
      </p:sp>
      <p:sp>
        <p:nvSpPr>
          <p:cNvPr id="137" name="Google Shape;137;p23"/>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8" name="Google Shape;138;p23"/>
          <p:cNvPicPr preferRelativeResize="0"/>
          <p:nvPr/>
        </p:nvPicPr>
        <p:blipFill>
          <a:blip r:embed="rId3">
            <a:alphaModFix/>
          </a:blip>
          <a:stretch>
            <a:fillRect/>
          </a:stretch>
        </p:blipFill>
        <p:spPr>
          <a:xfrm>
            <a:off x="1556175" y="1627874"/>
            <a:ext cx="5396570" cy="26202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Make a Post</a:t>
            </a:r>
            <a:endParaRPr/>
          </a:p>
        </p:txBody>
      </p:sp>
      <p:sp>
        <p:nvSpPr>
          <p:cNvPr id="144" name="Google Shape;144;p24"/>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Paste make a post page</a:t>
            </a:r>
            <a:endParaRPr sz="1400"/>
          </a:p>
        </p:txBody>
      </p:sp>
      <p:sp>
        <p:nvSpPr>
          <p:cNvPr id="145" name="Google Shape;145;p24"/>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Approving Posts</a:t>
            </a:r>
            <a:endParaRPr/>
          </a:p>
        </p:txBody>
      </p:sp>
      <p:sp>
        <p:nvSpPr>
          <p:cNvPr id="151" name="Google Shape;151;p25"/>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2" name="Google Shape;152;p25"/>
          <p:cNvPicPr preferRelativeResize="0"/>
          <p:nvPr/>
        </p:nvPicPr>
        <p:blipFill>
          <a:blip r:embed="rId3">
            <a:alphaModFix/>
          </a:blip>
          <a:stretch>
            <a:fillRect/>
          </a:stretch>
        </p:blipFill>
        <p:spPr>
          <a:xfrm>
            <a:off x="1556175" y="1419275"/>
            <a:ext cx="5756274" cy="27949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6"/>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Posting Comments</a:t>
            </a:r>
            <a:endParaRPr/>
          </a:p>
        </p:txBody>
      </p:sp>
      <p:sp>
        <p:nvSpPr>
          <p:cNvPr id="158" name="Google Shape;158;p26"/>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9" name="Google Shape;159;p26"/>
          <p:cNvPicPr preferRelativeResize="0"/>
          <p:nvPr/>
        </p:nvPicPr>
        <p:blipFill>
          <a:blip r:embed="rId3">
            <a:alphaModFix/>
          </a:blip>
          <a:stretch>
            <a:fillRect/>
          </a:stretch>
        </p:blipFill>
        <p:spPr>
          <a:xfrm>
            <a:off x="1556175" y="1419275"/>
            <a:ext cx="5513728" cy="2679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7"/>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6" name="Google Shape;166;p27"/>
          <p:cNvPicPr preferRelativeResize="0"/>
          <p:nvPr/>
        </p:nvPicPr>
        <p:blipFill>
          <a:blip r:embed="rId3">
            <a:alphaModFix/>
          </a:blip>
          <a:stretch>
            <a:fillRect/>
          </a:stretch>
        </p:blipFill>
        <p:spPr>
          <a:xfrm>
            <a:off x="1556175" y="1419275"/>
            <a:ext cx="5513728" cy="26791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8"/>
          <p:cNvSpPr txBox="1"/>
          <p:nvPr>
            <p:ph idx="4294967295" type="ctrTitle"/>
          </p:nvPr>
        </p:nvSpPr>
        <p:spPr>
          <a:xfrm>
            <a:off x="1753075" y="2421550"/>
            <a:ext cx="5637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DEMO</a:t>
            </a:r>
            <a:endParaRPr sz="6000"/>
          </a:p>
        </p:txBody>
      </p:sp>
      <p:sp>
        <p:nvSpPr>
          <p:cNvPr id="172" name="Google Shape;172;p28"/>
          <p:cNvSpPr txBox="1"/>
          <p:nvPr>
            <p:ph idx="4294967295" type="subTitle"/>
          </p:nvPr>
        </p:nvSpPr>
        <p:spPr>
          <a:xfrm>
            <a:off x="1753075" y="3335355"/>
            <a:ext cx="56379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i="1" lang="en" sz="1800">
                <a:solidFill>
                  <a:srgbClr val="666666"/>
                </a:solidFill>
              </a:rPr>
              <a:t>Lets see how it functions. Shall we...</a:t>
            </a:r>
            <a:endParaRPr i="1" sz="1800">
              <a:solidFill>
                <a:srgbClr val="666666"/>
              </a:solidFill>
            </a:endParaRPr>
          </a:p>
        </p:txBody>
      </p:sp>
      <p:sp>
        <p:nvSpPr>
          <p:cNvPr id="173" name="Google Shape;173;p28"/>
          <p:cNvSpPr/>
          <p:nvPr/>
        </p:nvSpPr>
        <p:spPr>
          <a:xfrm>
            <a:off x="3006036" y="993135"/>
            <a:ext cx="1145591" cy="1160843"/>
          </a:xfrm>
          <a:custGeom>
            <a:rect b="b" l="l" r="r" t="t"/>
            <a:pathLst>
              <a:path extrusionOk="0" h="16668" w="16449">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25212A">
              <a:alpha val="7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174" name="Google Shape;174;p28"/>
          <p:cNvSpPr/>
          <p:nvPr/>
        </p:nvSpPr>
        <p:spPr>
          <a:xfrm rot="1473024">
            <a:off x="1964430" y="1572741"/>
            <a:ext cx="669785" cy="652437"/>
          </a:xfrm>
          <a:custGeom>
            <a:rect b="b" l="l" r="r" t="t"/>
            <a:pathLst>
              <a:path extrusionOk="0" h="18250" w="18737">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25212A">
              <a:alpha val="7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175" name="Google Shape;175;p28"/>
          <p:cNvSpPr/>
          <p:nvPr/>
        </p:nvSpPr>
        <p:spPr>
          <a:xfrm>
            <a:off x="2599316" y="1049975"/>
            <a:ext cx="293240" cy="284954"/>
          </a:xfrm>
          <a:custGeom>
            <a:rect b="b" l="l" r="r" t="t"/>
            <a:pathLst>
              <a:path extrusionOk="0" h="15063" w="15501">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25212A">
              <a:alpha val="7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176" name="Google Shape;176;p28"/>
          <p:cNvSpPr/>
          <p:nvPr/>
        </p:nvSpPr>
        <p:spPr>
          <a:xfrm rot="2487194">
            <a:off x="2595886" y="2175152"/>
            <a:ext cx="208629" cy="202734"/>
          </a:xfrm>
          <a:custGeom>
            <a:rect b="b" l="l" r="r" t="t"/>
            <a:pathLst>
              <a:path extrusionOk="0" h="15063" w="15501">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25212A">
              <a:alpha val="7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177" name="Google Shape;177;p28"/>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9"/>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83" name="Google Shape;183;p29"/>
          <p:cNvSpPr/>
          <p:nvPr/>
        </p:nvSpPr>
        <p:spPr>
          <a:xfrm>
            <a:off x="5051925" y="1082904"/>
            <a:ext cx="2956500" cy="2956500"/>
          </a:xfrm>
          <a:prstGeom prst="rect">
            <a:avLst/>
          </a:prstGeom>
          <a:solidFill>
            <a:srgbClr val="000000">
              <a:alpha val="9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hoto-1434030216411-0b793f4b4173.jpg" id="184" name="Google Shape;184;p29"/>
          <p:cNvPicPr preferRelativeResize="0"/>
          <p:nvPr/>
        </p:nvPicPr>
        <p:blipFill>
          <a:blip r:embed="rId3">
            <a:alphaModFix/>
          </a:blip>
          <a:stretch>
            <a:fillRect/>
          </a:stretch>
        </p:blipFill>
        <p:spPr>
          <a:xfrm>
            <a:off x="5127700" y="1158825"/>
            <a:ext cx="2746650" cy="2746650"/>
          </a:xfrm>
          <a:prstGeom prst="rect">
            <a:avLst/>
          </a:prstGeom>
          <a:noFill/>
          <a:ln cap="flat" cmpd="sng" w="114300">
            <a:solidFill>
              <a:srgbClr val="FFFFFF"/>
            </a:solidFill>
            <a:prstDash val="solid"/>
            <a:miter lim="8000"/>
            <a:headEnd len="sm" w="sm" type="none"/>
            <a:tailEnd len="sm" w="sm" type="none"/>
          </a:ln>
        </p:spPr>
      </p:pic>
      <p:sp>
        <p:nvSpPr>
          <p:cNvPr id="185" name="Google Shape;185;p29"/>
          <p:cNvSpPr txBox="1"/>
          <p:nvPr>
            <p:ph idx="4294967295" type="ctrTitle"/>
          </p:nvPr>
        </p:nvSpPr>
        <p:spPr>
          <a:xfrm>
            <a:off x="1601925" y="2126275"/>
            <a:ext cx="32343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THANKS!</a:t>
            </a:r>
            <a:endParaRPr sz="6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3"/>
          <p:cNvSpPr txBox="1"/>
          <p:nvPr>
            <p:ph idx="2" type="body"/>
          </p:nvPr>
        </p:nvSpPr>
        <p:spPr>
          <a:xfrm>
            <a:off x="1556175" y="1578150"/>
            <a:ext cx="3292500" cy="2207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600"/>
              <a:t>Under Supervision of:</a:t>
            </a:r>
            <a:endParaRPr b="1" sz="1600"/>
          </a:p>
          <a:p>
            <a:pPr indent="0" lvl="0" marL="0" rtl="0" algn="l">
              <a:spcBef>
                <a:spcPts val="600"/>
              </a:spcBef>
              <a:spcAft>
                <a:spcPts val="0"/>
              </a:spcAft>
              <a:buNone/>
            </a:pPr>
            <a:r>
              <a:rPr b="1" lang="en" sz="1200"/>
              <a:t>Dr. Nirmala Menon</a:t>
            </a:r>
            <a:endParaRPr b="1" sz="1200"/>
          </a:p>
          <a:p>
            <a:pPr indent="0" lvl="0" marL="0" rtl="0" algn="l">
              <a:spcBef>
                <a:spcPts val="600"/>
              </a:spcBef>
              <a:spcAft>
                <a:spcPts val="0"/>
              </a:spcAft>
              <a:buNone/>
            </a:pPr>
            <a:r>
              <a:rPr b="1" lang="en" sz="1200"/>
              <a:t>Associate Professor,</a:t>
            </a:r>
            <a:endParaRPr b="1" sz="1200"/>
          </a:p>
          <a:p>
            <a:pPr indent="0" lvl="0" marL="0" rtl="0" algn="l">
              <a:spcBef>
                <a:spcPts val="600"/>
              </a:spcBef>
              <a:spcAft>
                <a:spcPts val="0"/>
              </a:spcAft>
              <a:buNone/>
            </a:pPr>
            <a:r>
              <a:rPr b="1" lang="en" sz="1200"/>
              <a:t>English</a:t>
            </a:r>
            <a:endParaRPr b="1" sz="1200"/>
          </a:p>
          <a:p>
            <a:pPr indent="0" lvl="0" marL="0" rtl="0" algn="l">
              <a:spcBef>
                <a:spcPts val="600"/>
              </a:spcBef>
              <a:spcAft>
                <a:spcPts val="0"/>
              </a:spcAft>
              <a:buNone/>
            </a:pPr>
            <a:r>
              <a:t/>
            </a:r>
            <a:endParaRPr b="1" sz="1200"/>
          </a:p>
          <a:p>
            <a:pPr indent="0" lvl="0" marL="0" rtl="0" algn="l">
              <a:spcBef>
                <a:spcPts val="600"/>
              </a:spcBef>
              <a:spcAft>
                <a:spcPts val="0"/>
              </a:spcAft>
              <a:buNone/>
            </a:pPr>
            <a:r>
              <a:rPr b="1" lang="en" sz="1200"/>
              <a:t>Dr. Abhishek Srivastava</a:t>
            </a:r>
            <a:endParaRPr b="1" sz="1200"/>
          </a:p>
          <a:p>
            <a:pPr indent="0" lvl="0" marL="0" rtl="0" algn="l">
              <a:spcBef>
                <a:spcPts val="600"/>
              </a:spcBef>
              <a:spcAft>
                <a:spcPts val="0"/>
              </a:spcAft>
              <a:buNone/>
            </a:pPr>
            <a:r>
              <a:rPr b="1" lang="en" sz="1200"/>
              <a:t>Associate Professor</a:t>
            </a:r>
            <a:endParaRPr b="1" sz="1200"/>
          </a:p>
          <a:p>
            <a:pPr indent="0" lvl="0" marL="0" rtl="0" algn="l">
              <a:spcBef>
                <a:spcPts val="600"/>
              </a:spcBef>
              <a:spcAft>
                <a:spcPts val="0"/>
              </a:spcAft>
              <a:buNone/>
            </a:pPr>
            <a:r>
              <a:rPr b="1" lang="en" sz="1200"/>
              <a:t>Computer Science and Engineering</a:t>
            </a:r>
            <a:endParaRPr b="1" sz="1200"/>
          </a:p>
        </p:txBody>
      </p:sp>
      <p:sp>
        <p:nvSpPr>
          <p:cNvPr id="62" name="Google Shape;62;p13"/>
          <p:cNvSpPr txBox="1"/>
          <p:nvPr>
            <p:ph idx="2" type="body"/>
          </p:nvPr>
        </p:nvSpPr>
        <p:spPr>
          <a:xfrm>
            <a:off x="5069775" y="1578150"/>
            <a:ext cx="3103200" cy="2207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b="1" lang="en" sz="1600"/>
              <a:t>Submitted by: Group D</a:t>
            </a:r>
            <a:endParaRPr b="1" sz="1600"/>
          </a:p>
          <a:p>
            <a:pPr indent="0" lvl="0" marL="0" rtl="0" algn="l">
              <a:spcBef>
                <a:spcPts val="600"/>
              </a:spcBef>
              <a:spcAft>
                <a:spcPts val="0"/>
              </a:spcAft>
              <a:buClr>
                <a:schemeClr val="dk1"/>
              </a:buClr>
              <a:buSzPts val="1100"/>
              <a:buFont typeface="Arial"/>
              <a:buNone/>
            </a:pPr>
            <a:r>
              <a:rPr b="1" lang="en" sz="1200"/>
              <a:t>Abhijeet Singh Yadav(170001001)</a:t>
            </a:r>
            <a:endParaRPr b="1" sz="1200"/>
          </a:p>
          <a:p>
            <a:pPr indent="0" lvl="0" marL="0" rtl="0" algn="l">
              <a:spcBef>
                <a:spcPts val="600"/>
              </a:spcBef>
              <a:spcAft>
                <a:spcPts val="0"/>
              </a:spcAft>
              <a:buClr>
                <a:schemeClr val="dk1"/>
              </a:buClr>
              <a:buSzPts val="1100"/>
              <a:buFont typeface="Arial"/>
              <a:buNone/>
            </a:pPr>
            <a:r>
              <a:rPr b="1" lang="en" sz="1200"/>
              <a:t>Kalpit Kothari(170001025)</a:t>
            </a:r>
            <a:endParaRPr b="1" sz="1200"/>
          </a:p>
          <a:p>
            <a:pPr indent="0" lvl="0" marL="0" rtl="0" algn="l">
              <a:spcBef>
                <a:spcPts val="600"/>
              </a:spcBef>
              <a:spcAft>
                <a:spcPts val="0"/>
              </a:spcAft>
              <a:buClr>
                <a:schemeClr val="dk1"/>
              </a:buClr>
              <a:buSzPts val="1100"/>
              <a:buFont typeface="Arial"/>
              <a:buNone/>
            </a:pPr>
            <a:r>
              <a:rPr b="1" lang="en" sz="1200"/>
              <a:t>Malisetty Karthik(170001028)</a:t>
            </a:r>
            <a:endParaRPr b="1" sz="1200"/>
          </a:p>
          <a:p>
            <a:pPr indent="0" lvl="0" marL="0" rtl="0" algn="l">
              <a:spcBef>
                <a:spcPts val="600"/>
              </a:spcBef>
              <a:spcAft>
                <a:spcPts val="0"/>
              </a:spcAft>
              <a:buClr>
                <a:schemeClr val="dk1"/>
              </a:buClr>
              <a:buSzPts val="1100"/>
              <a:buFont typeface="Arial"/>
              <a:buNone/>
            </a:pPr>
            <a:r>
              <a:rPr b="1" lang="en" sz="1200"/>
              <a:t>Vamshi Naik(170001057)</a:t>
            </a:r>
            <a:endParaRPr b="1" sz="1200"/>
          </a:p>
          <a:p>
            <a:pPr indent="0" lvl="0" marL="0" rtl="0" algn="l">
              <a:spcBef>
                <a:spcPts val="600"/>
              </a:spcBef>
              <a:spcAft>
                <a:spcPts val="0"/>
              </a:spcAft>
              <a:buNone/>
            </a:pPr>
            <a:r>
              <a:t/>
            </a:r>
            <a:endParaRPr b="1" sz="1200"/>
          </a:p>
        </p:txBody>
      </p:sp>
      <p:sp>
        <p:nvSpPr>
          <p:cNvPr id="63" name="Google Shape;63;p13"/>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4"/>
          <p:cNvSpPr/>
          <p:nvPr/>
        </p:nvSpPr>
        <p:spPr>
          <a:xfrm>
            <a:off x="5051925" y="1082904"/>
            <a:ext cx="2956500" cy="2956500"/>
          </a:xfrm>
          <a:prstGeom prst="rect">
            <a:avLst/>
          </a:prstGeom>
          <a:solidFill>
            <a:srgbClr val="000000">
              <a:alpha val="9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hoto-1434030216411-0b793f4b4173.jpg" id="69" name="Google Shape;69;p14"/>
          <p:cNvPicPr preferRelativeResize="0"/>
          <p:nvPr/>
        </p:nvPicPr>
        <p:blipFill>
          <a:blip r:embed="rId3">
            <a:alphaModFix/>
          </a:blip>
          <a:stretch>
            <a:fillRect/>
          </a:stretch>
        </p:blipFill>
        <p:spPr>
          <a:xfrm>
            <a:off x="5156850" y="1292750"/>
            <a:ext cx="2746650" cy="2746650"/>
          </a:xfrm>
          <a:prstGeom prst="rect">
            <a:avLst/>
          </a:prstGeom>
          <a:noFill/>
          <a:ln cap="flat" cmpd="sng" w="114300">
            <a:solidFill>
              <a:srgbClr val="FFFFFF"/>
            </a:solidFill>
            <a:prstDash val="solid"/>
            <a:miter lim="8000"/>
            <a:headEnd len="sm" w="sm" type="none"/>
            <a:tailEnd len="sm" w="sm" type="none"/>
          </a:ln>
        </p:spPr>
      </p:pic>
      <p:sp>
        <p:nvSpPr>
          <p:cNvPr id="70" name="Google Shape;70;p14"/>
          <p:cNvSpPr txBox="1"/>
          <p:nvPr>
            <p:ph idx="4294967295" type="ctrTitle"/>
          </p:nvPr>
        </p:nvSpPr>
        <p:spPr>
          <a:xfrm>
            <a:off x="1544775" y="800375"/>
            <a:ext cx="3234300" cy="58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800"/>
              <a:t>INTRODUCTION</a:t>
            </a:r>
            <a:endParaRPr sz="3800"/>
          </a:p>
        </p:txBody>
      </p:sp>
      <p:sp>
        <p:nvSpPr>
          <p:cNvPr id="71" name="Google Shape;71;p14"/>
          <p:cNvSpPr txBox="1"/>
          <p:nvPr>
            <p:ph idx="4294967295" type="subTitle"/>
          </p:nvPr>
        </p:nvSpPr>
        <p:spPr>
          <a:xfrm>
            <a:off x="1544700" y="1382975"/>
            <a:ext cx="3234300" cy="2547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800"/>
              <a:t>Most of us are familiar with our history of struggle for freedom and wars our country endured. But none of us know anything about impact and aftermath of events that came forth, such as ‘Partition’.</a:t>
            </a:r>
            <a:endParaRPr sz="1800"/>
          </a:p>
        </p:txBody>
      </p:sp>
      <p:sp>
        <p:nvSpPr>
          <p:cNvPr id="72" name="Google Shape;72;p14"/>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5"/>
          <p:cNvSpPr txBox="1"/>
          <p:nvPr>
            <p:ph idx="4294967295" type="subTitle"/>
          </p:nvPr>
        </p:nvSpPr>
        <p:spPr>
          <a:xfrm>
            <a:off x="1544700" y="1382975"/>
            <a:ext cx="6647700" cy="2547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800"/>
              <a:t>India-Pakistan partition has been one of the most tragic of all political events to affect India. The subsequent migration of the people led to endless sufferings and miseries. </a:t>
            </a:r>
            <a:r>
              <a:rPr lang="en" sz="1800"/>
              <a:t>Purpose of t</a:t>
            </a:r>
            <a:r>
              <a:rPr lang="en" sz="1800"/>
              <a:t>his project is to preserve the experience of the incident and changes in lifestyle, language and culture they observed, for coming generations. </a:t>
            </a:r>
            <a:endParaRPr sz="1800"/>
          </a:p>
        </p:txBody>
      </p:sp>
      <p:sp>
        <p:nvSpPr>
          <p:cNvPr id="78" name="Google Shape;78;p15"/>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6"/>
          <p:cNvSpPr txBox="1"/>
          <p:nvPr>
            <p:ph type="ctrTitle"/>
          </p:nvPr>
        </p:nvSpPr>
        <p:spPr>
          <a:xfrm>
            <a:off x="1912025" y="849950"/>
            <a:ext cx="5802600" cy="8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t>Language and Tools used</a:t>
            </a:r>
            <a:endParaRPr sz="3500"/>
          </a:p>
        </p:txBody>
      </p:sp>
      <p:sp>
        <p:nvSpPr>
          <p:cNvPr id="84" name="Google Shape;84;p16"/>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5" name="Google Shape;85;p16"/>
          <p:cNvSpPr txBox="1"/>
          <p:nvPr/>
        </p:nvSpPr>
        <p:spPr>
          <a:xfrm>
            <a:off x="1912025" y="15864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1800">
                <a:solidFill>
                  <a:srgbClr val="25212A"/>
                </a:solidFill>
                <a:latin typeface="Tinos"/>
                <a:ea typeface="Tinos"/>
                <a:cs typeface="Tinos"/>
                <a:sym typeface="Tinos"/>
              </a:rPr>
              <a:t>Python</a:t>
            </a:r>
            <a:endParaRPr sz="1800">
              <a:solidFill>
                <a:srgbClr val="25212A"/>
              </a:solidFill>
              <a:latin typeface="Tinos"/>
              <a:ea typeface="Tinos"/>
              <a:cs typeface="Tinos"/>
              <a:sym typeface="Tinos"/>
            </a:endParaRPr>
          </a:p>
          <a:p>
            <a:pPr indent="0" lvl="0" marL="0" rtl="0" algn="l">
              <a:spcBef>
                <a:spcPts val="600"/>
              </a:spcBef>
              <a:spcAft>
                <a:spcPts val="0"/>
              </a:spcAft>
              <a:buNone/>
            </a:pPr>
            <a:r>
              <a:rPr lang="en" sz="1800">
                <a:solidFill>
                  <a:srgbClr val="25212A"/>
                </a:solidFill>
                <a:latin typeface="Tinos"/>
                <a:ea typeface="Tinos"/>
                <a:cs typeface="Tinos"/>
                <a:sym typeface="Tinos"/>
              </a:rPr>
              <a:t>Flask</a:t>
            </a:r>
            <a:endParaRPr sz="1800">
              <a:solidFill>
                <a:srgbClr val="25212A"/>
              </a:solidFill>
              <a:latin typeface="Tinos"/>
              <a:ea typeface="Tinos"/>
              <a:cs typeface="Tinos"/>
              <a:sym typeface="Tinos"/>
            </a:endParaRPr>
          </a:p>
          <a:p>
            <a:pPr indent="0" lvl="0" marL="0" rtl="0" algn="l">
              <a:spcBef>
                <a:spcPts val="600"/>
              </a:spcBef>
              <a:spcAft>
                <a:spcPts val="0"/>
              </a:spcAft>
              <a:buNone/>
            </a:pPr>
            <a:r>
              <a:rPr lang="en" sz="1800">
                <a:solidFill>
                  <a:srgbClr val="25212A"/>
                </a:solidFill>
                <a:latin typeface="Tinos"/>
                <a:ea typeface="Tinos"/>
                <a:cs typeface="Tinos"/>
                <a:sym typeface="Tinos"/>
              </a:rPr>
              <a:t>Flask-Assets</a:t>
            </a:r>
            <a:endParaRPr sz="1800">
              <a:solidFill>
                <a:srgbClr val="25212A"/>
              </a:solidFill>
              <a:latin typeface="Tinos"/>
              <a:ea typeface="Tinos"/>
              <a:cs typeface="Tinos"/>
              <a:sym typeface="Tinos"/>
            </a:endParaRPr>
          </a:p>
          <a:p>
            <a:pPr indent="0" lvl="0" marL="0" rtl="0" algn="l">
              <a:spcBef>
                <a:spcPts val="600"/>
              </a:spcBef>
              <a:spcAft>
                <a:spcPts val="0"/>
              </a:spcAft>
              <a:buNone/>
            </a:pPr>
            <a:r>
              <a:rPr lang="en" sz="1800">
                <a:solidFill>
                  <a:srgbClr val="25212A"/>
                </a:solidFill>
                <a:latin typeface="Tinos"/>
                <a:ea typeface="Tinos"/>
                <a:cs typeface="Tinos"/>
                <a:sym typeface="Tinos"/>
              </a:rPr>
              <a:t>SQLAlchemy</a:t>
            </a:r>
            <a:endParaRPr sz="1800">
              <a:solidFill>
                <a:srgbClr val="25212A"/>
              </a:solidFill>
              <a:latin typeface="Tinos"/>
              <a:ea typeface="Tinos"/>
              <a:cs typeface="Tinos"/>
              <a:sym typeface="Tinos"/>
            </a:endParaRPr>
          </a:p>
          <a:p>
            <a:pPr indent="0" lvl="0" marL="0" rtl="0" algn="l">
              <a:spcBef>
                <a:spcPts val="600"/>
              </a:spcBef>
              <a:spcAft>
                <a:spcPts val="0"/>
              </a:spcAft>
              <a:buNone/>
            </a:pPr>
            <a:r>
              <a:rPr lang="en" sz="1800">
                <a:solidFill>
                  <a:srgbClr val="25212A"/>
                </a:solidFill>
                <a:latin typeface="Tinos"/>
                <a:ea typeface="Tinos"/>
                <a:cs typeface="Tinos"/>
                <a:sym typeface="Tinos"/>
              </a:rPr>
              <a:t>HTML+Bootstrap/CSS</a:t>
            </a:r>
            <a:endParaRPr sz="1800">
              <a:solidFill>
                <a:srgbClr val="25212A"/>
              </a:solidFill>
              <a:latin typeface="Tinos"/>
              <a:ea typeface="Tinos"/>
              <a:cs typeface="Tinos"/>
              <a:sym typeface="Tino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7"/>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Functionalities</a:t>
            </a:r>
            <a:endParaRPr/>
          </a:p>
        </p:txBody>
      </p:sp>
      <p:sp>
        <p:nvSpPr>
          <p:cNvPr id="91" name="Google Shape;91;p17"/>
          <p:cNvSpPr txBox="1"/>
          <p:nvPr>
            <p:ph idx="1" type="body"/>
          </p:nvPr>
        </p:nvSpPr>
        <p:spPr>
          <a:xfrm>
            <a:off x="1556175" y="1378821"/>
            <a:ext cx="6616800" cy="3042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Login</a:t>
            </a:r>
            <a:endParaRPr sz="1400"/>
          </a:p>
          <a:p>
            <a:pPr indent="0" lvl="0" marL="0" rtl="0" algn="l">
              <a:spcBef>
                <a:spcPts val="600"/>
              </a:spcBef>
              <a:spcAft>
                <a:spcPts val="0"/>
              </a:spcAft>
              <a:buNone/>
            </a:pPr>
            <a:r>
              <a:rPr lang="en" sz="1400"/>
              <a:t>Signup</a:t>
            </a:r>
            <a:endParaRPr sz="1400"/>
          </a:p>
          <a:p>
            <a:pPr indent="0" lvl="0" marL="0" rtl="0" algn="l">
              <a:spcBef>
                <a:spcPts val="600"/>
              </a:spcBef>
              <a:spcAft>
                <a:spcPts val="0"/>
              </a:spcAft>
              <a:buNone/>
            </a:pPr>
            <a:r>
              <a:rPr lang="en" sz="1400"/>
              <a:t>View Post</a:t>
            </a:r>
            <a:endParaRPr sz="1400"/>
          </a:p>
          <a:p>
            <a:pPr indent="0" lvl="0" marL="0" rtl="0" algn="l">
              <a:spcBef>
                <a:spcPts val="600"/>
              </a:spcBef>
              <a:spcAft>
                <a:spcPts val="0"/>
              </a:spcAft>
              <a:buNone/>
            </a:pPr>
            <a:r>
              <a:rPr lang="en" sz="1400"/>
              <a:t>Make a post</a:t>
            </a:r>
            <a:endParaRPr sz="1400"/>
          </a:p>
          <a:p>
            <a:pPr indent="0" lvl="0" marL="0" rtl="0" algn="l">
              <a:spcBef>
                <a:spcPts val="600"/>
              </a:spcBef>
              <a:spcAft>
                <a:spcPts val="0"/>
              </a:spcAft>
              <a:buNone/>
            </a:pPr>
            <a:r>
              <a:rPr lang="en" sz="1400"/>
              <a:t>Approving post</a:t>
            </a:r>
            <a:endParaRPr sz="1400"/>
          </a:p>
          <a:p>
            <a:pPr indent="0" lvl="0" marL="0" rtl="0" algn="l">
              <a:spcBef>
                <a:spcPts val="600"/>
              </a:spcBef>
              <a:spcAft>
                <a:spcPts val="0"/>
              </a:spcAft>
              <a:buNone/>
            </a:pPr>
            <a:r>
              <a:rPr lang="en" sz="1400"/>
              <a:t>Posting Comments</a:t>
            </a:r>
            <a:endParaRPr sz="1400"/>
          </a:p>
        </p:txBody>
      </p:sp>
      <p:sp>
        <p:nvSpPr>
          <p:cNvPr id="92" name="Google Shape;92;p17"/>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Login</a:t>
            </a:r>
            <a:endParaRPr/>
          </a:p>
        </p:txBody>
      </p:sp>
      <p:sp>
        <p:nvSpPr>
          <p:cNvPr id="98" name="Google Shape;98;p18"/>
          <p:cNvSpPr txBox="1"/>
          <p:nvPr>
            <p:ph idx="1" type="body"/>
          </p:nvPr>
        </p:nvSpPr>
        <p:spPr>
          <a:xfrm>
            <a:off x="1556175" y="1378821"/>
            <a:ext cx="6616800" cy="3042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Paste a pic of login page here</a:t>
            </a:r>
            <a:endParaRPr sz="1400"/>
          </a:p>
        </p:txBody>
      </p:sp>
      <p:sp>
        <p:nvSpPr>
          <p:cNvPr id="99" name="Google Shape;99;p18"/>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Sign Up</a:t>
            </a:r>
            <a:endParaRPr/>
          </a:p>
        </p:txBody>
      </p:sp>
      <p:sp>
        <p:nvSpPr>
          <p:cNvPr id="105" name="Google Shape;105;p19"/>
          <p:cNvSpPr txBox="1"/>
          <p:nvPr>
            <p:ph idx="1" type="body"/>
          </p:nvPr>
        </p:nvSpPr>
        <p:spPr>
          <a:xfrm>
            <a:off x="1556175" y="1378821"/>
            <a:ext cx="6616800" cy="3042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Paste a pic of signup page here</a:t>
            </a:r>
            <a:endParaRPr sz="1400"/>
          </a:p>
        </p:txBody>
      </p:sp>
      <p:sp>
        <p:nvSpPr>
          <p:cNvPr id="106" name="Google Shape;106;p19"/>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1556175" y="719375"/>
            <a:ext cx="66168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View Post</a:t>
            </a:r>
            <a:endParaRPr/>
          </a:p>
        </p:txBody>
      </p:sp>
      <p:sp>
        <p:nvSpPr>
          <p:cNvPr id="112" name="Google Shape;112;p20"/>
          <p:cNvSpPr txBox="1"/>
          <p:nvPr>
            <p:ph idx="1" type="body"/>
          </p:nvPr>
        </p:nvSpPr>
        <p:spPr>
          <a:xfrm>
            <a:off x="1556175" y="1205324"/>
            <a:ext cx="6616800" cy="10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400"/>
              <a:t>1. Sorted by Location</a:t>
            </a:r>
            <a:endParaRPr sz="1400"/>
          </a:p>
        </p:txBody>
      </p:sp>
      <p:sp>
        <p:nvSpPr>
          <p:cNvPr id="113" name="Google Shape;113;p20"/>
          <p:cNvSpPr txBox="1"/>
          <p:nvPr>
            <p:ph idx="12" type="sldNum"/>
          </p:nvPr>
        </p:nvSpPr>
        <p:spPr>
          <a:xfrm>
            <a:off x="7899350" y="409842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4" name="Google Shape;114;p20"/>
          <p:cNvPicPr preferRelativeResize="0"/>
          <p:nvPr/>
        </p:nvPicPr>
        <p:blipFill>
          <a:blip r:embed="rId3">
            <a:alphaModFix/>
          </a:blip>
          <a:stretch>
            <a:fillRect/>
          </a:stretch>
        </p:blipFill>
        <p:spPr>
          <a:xfrm>
            <a:off x="1556175" y="1664374"/>
            <a:ext cx="5372163" cy="2620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Quintu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